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08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表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里的生物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632450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13" y="2093957"/>
            <a:ext cx="10846902" cy="14518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08271" y="213462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清脆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08271" y="287131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跪下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25435" y="213462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阻拦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125435" y="287131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栏杆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744654" y="211626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蟋蟀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744654" y="287131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摔倒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733601" y="214814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凶恶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067709" y="285170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厌恶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6607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二、写出下列词语的反义词。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轻易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丑恶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坚硬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单调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答应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2204" y="22595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艰难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33344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沙哑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337" y="22595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0337" y="33344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复杂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28470" y="22595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柔软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58196" y="33344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拒绝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7916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哪里有死的东西会自己走动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并且能自动地发出和谐的声音呢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5516" y="3169417"/>
            <a:ext cx="106463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没有死的东西会自己走动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并且能自动地发出和谐的声音。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父亲对我笑着说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我给你看看表里是什么在响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可是只许看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不许动。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方正仿宋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表里边有一个东西不停地摆来摆去。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改为比喻句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139" y="2484406"/>
            <a:ext cx="96266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父亲对我笑着说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他给我看看表里是什么在响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可是只许看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不许动。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138" y="4968090"/>
            <a:ext cx="1012807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表里边有一个小尾巴似的东西不停地摆来摆去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650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08908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四、梳理文章的内容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补充思维导图。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常常请求父亲把怀表打开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父亲打开怀表让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对怀表产生好奇心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81" y="3169418"/>
            <a:ext cx="10870211" cy="242650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162418" y="45082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17080" y="45082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8311" y="4508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376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方正黑体_GBK</vt:lpstr>
      <vt:lpstr>Calibri</vt:lpstr>
      <vt:lpstr>方正大标宋_GBK</vt:lpstr>
      <vt:lpstr>NEU-BZ</vt:lpstr>
      <vt:lpstr>方正书宋_GBK</vt:lpstr>
      <vt:lpstr>Arial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2026-03-18T01:59:21Z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